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8" r:id="rId1"/>
  </p:sldMasterIdLst>
  <p:notesMasterIdLst>
    <p:notesMasterId r:id="rId3"/>
  </p:notesMasterIdLst>
  <p:sldIdLst>
    <p:sldId id="276" r:id="rId2"/>
  </p:sldIdLst>
  <p:sldSz cx="12192000" cy="6858000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86" userDrawn="1">
          <p15:clr>
            <a:srgbClr val="A4A3A4"/>
          </p15:clr>
        </p15:guide>
        <p15:guide id="4" pos="438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7D"/>
    <a:srgbClr val="0069B4"/>
    <a:srgbClr val="8AA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464" autoAdjust="0"/>
  </p:normalViewPr>
  <p:slideViewPr>
    <p:cSldViewPr snapToGrid="0" showGuides="1">
      <p:cViewPr varScale="1">
        <p:scale>
          <a:sx n="69" d="100"/>
          <a:sy n="69" d="100"/>
        </p:scale>
        <p:origin x="48" y="852"/>
      </p:cViewPr>
      <p:guideLst>
        <p:guide orient="horz" pos="3407"/>
        <p:guide pos="3840"/>
        <p:guide orient="horz" pos="686"/>
        <p:guide pos="438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9A2D55D-E9BC-4C36-B72D-B1213935B848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146D6B-7675-4AF9-A4D9-D66329B706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32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82810-2A37-4F23-8773-394C9CC39F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35EDE3B-AE2C-4810-B921-E06C801C31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1BC164-FFF4-4984-B1F2-CB73384B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17B294-76A1-4C3B-A9D9-6910A2EEC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44B574-030D-46D5-9286-D943D1BD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87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44513-4931-4940-9279-E42CAD983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0096D14-5E31-4EF2-9B14-FE6B6D76E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AD32FF-53F6-4A5A-A21E-A37AD2BB5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495FB1-8FC0-4452-8116-EBC26187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22EADF-15BC-4DF9-B40B-F1A857868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005B274-EA67-4E9C-AA10-D5248769D7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0A0CE8-5572-4C79-BE2B-281CECDC0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0C2081-1317-49C9-AB87-A50A3A9EF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7F7C90-5E63-4F24-AD68-B061367AD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91B12B-20AC-4556-9808-8B115084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49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3C9848-3FC3-4FF5-8E10-5D461ECA6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1B9506-0029-42F3-9525-B2EB0DB59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D1C159-EDF9-421E-BA21-A3605820B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C4CE66-5C74-47BB-9124-B72C3CCE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1B8DB0-0F41-4469-8979-4D8F465B3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77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BAB8B-F539-4579-8335-E3A13B59E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7DB12E-EB97-483B-99E9-8AAF02DAB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27E233-27AC-4B00-9B7B-EF08E2805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6D90DF-E84F-4508-AA0E-ED70B6BED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4242F5-6C7C-4D58-9261-333D24122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77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04C0C-F401-457B-B5DC-86A11FAAD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EAC4FA-056F-4644-8E40-D56993E059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26E910B-12EF-44C4-BCD9-BA3440909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671296-878D-4D8B-80EC-6609507B0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B9174D-588C-41FC-8B14-38611242F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3297D1-2FDE-4EF3-B28E-020FDC06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04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20CF94-75FB-4818-B6F4-8157D5040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CA7B70-2F4B-48AA-9CC1-5F92494C2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40B9DD-803F-44F2-8948-483C866CE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9BC169-0606-4F08-BEE8-01B375CE43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F61869-D4DB-4896-A44C-1FACDBCA71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638BA70-C596-49B1-896B-532A89FEB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3A22B86-A619-489C-B950-6425829B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C1BC34F-FBB2-4D1E-AD1E-22ED9C16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10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005DD-637D-4028-BFA1-FB2DD107A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88A4950-EE42-4289-B4A4-B561076B3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C7D262-4C79-4994-80A6-EC93F0F7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771828-BBCC-4FCA-88F2-5EB8A789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9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B92268-3F8F-418D-8A51-9504A271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BB1CEC2-184E-485D-9101-D3444095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FB0523-88CE-4811-82BE-A39320571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84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276E0-9986-4D4D-AB52-4EFAE083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5D97A5-BD17-4BEA-AB0E-96347FCF2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8802CA-606F-4612-8D96-0562D7BE8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03E2F0-26E6-4868-8123-F62FF523E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50EE72-5EF1-4783-8D4C-3231D5D0C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B5C3D5-4ED3-43D7-A8D5-5CD8683AC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26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2D5D-A43B-447A-B3B7-1F8251A4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DF0558-3036-4441-8B4D-D7583CEFEF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C8D447-7507-4FFC-B4E2-9AC8A23CF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AB8070B-E5E7-4F34-A10F-D8C5E3A3E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4B8AE7-AC0B-4FBE-B612-52DDD6C7B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F2AF76-6EA0-4EE4-B0A5-B0028BE34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061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DBF44E-3A54-45C6-9F6F-7B1E468F2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80CB2D-0CCA-4C72-86F4-D94D91BE4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96CFED-6C9B-449D-8D8C-8E7B0D01F4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8FF53-5998-44F5-A21F-18823FD47C6E}" type="datetimeFigureOut">
              <a:rPr lang="de-DE" smtClean="0"/>
              <a:t>20.10.2023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63F9F7-2B50-4DF2-8B61-FAA9A903D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F0AE9D-C66A-4DAD-9438-C5D2B12A7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9BF5-B6D6-4986-BA29-590CEBB0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85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17/06/relationships/model3d" Target="../media/model3d4.glb"/><Relationship Id="rId13" Type="http://schemas.openxmlformats.org/officeDocument/2006/relationships/image" Target="../media/image6.png"/><Relationship Id="rId18" Type="http://schemas.microsoft.com/office/2017/06/relationships/model3d" Target="../media/model3d9.glb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microsoft.com/office/2017/06/relationships/model3d" Target="../media/model3d6.glb"/><Relationship Id="rId17" Type="http://schemas.openxmlformats.org/officeDocument/2006/relationships/image" Target="../media/image8.png"/><Relationship Id="rId2" Type="http://schemas.microsoft.com/office/2017/06/relationships/model3d" Target="../media/model3d1.glb"/><Relationship Id="rId16" Type="http://schemas.microsoft.com/office/2017/06/relationships/model3d" Target="../media/model3d8.glb"/><Relationship Id="rId20" Type="http://schemas.microsoft.com/office/2017/06/relationships/model3d" Target="../media/model3d10.glb"/><Relationship Id="rId1" Type="http://schemas.openxmlformats.org/officeDocument/2006/relationships/slideLayout" Target="../slideLayouts/slideLayout7.xml"/><Relationship Id="rId6" Type="http://schemas.microsoft.com/office/2017/06/relationships/model3d" Target="../media/model3d3.glb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17/06/relationships/model3d" Target="../media/model3d5.glb"/><Relationship Id="rId19" Type="http://schemas.openxmlformats.org/officeDocument/2006/relationships/image" Target="../media/image9.png"/><Relationship Id="rId4" Type="http://schemas.microsoft.com/office/2017/06/relationships/model3d" Target="../media/model3d2.glb"/><Relationship Id="rId9" Type="http://schemas.openxmlformats.org/officeDocument/2006/relationships/image" Target="../media/image4.png"/><Relationship Id="rId14" Type="http://schemas.microsoft.com/office/2017/06/relationships/model3d" Target="../media/model3d7.glb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4" name="3D-Modell 43">
                <a:extLst>
                  <a:ext uri="{FF2B5EF4-FFF2-40B4-BE49-F238E27FC236}">
                    <a16:creationId xmlns:a16="http://schemas.microsoft.com/office/drawing/2014/main" id="{3F7B43FB-8CF8-4B95-AE0B-78CF73B4A7E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52352704"/>
                  </p:ext>
                </p:extLst>
              </p:nvPr>
            </p:nvGraphicFramePr>
            <p:xfrm rot="348978">
              <a:off x="3250875" y="1200103"/>
              <a:ext cx="494629" cy="1171491"/>
            </p:xfrm>
            <a:graphic>
              <a:graphicData uri="http://schemas.microsoft.com/office/drawing/2017/model3d">
                <am3d:model3d r:embed="rId2">
                  <am3d:spPr>
                    <a:xfrm rot="348978">
                      <a:off x="0" y="0"/>
                      <a:ext cx="494629" cy="1171491"/>
                    </a:xfrm>
                    <a:prstGeom prst="rect">
                      <a:avLst/>
                    </a:prstGeom>
                  </am3d:spPr>
                  <am3d:camera>
                    <am3d:pos x="0" y="0" z="6043045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4047" d="1000000"/>
                    <am3d:preTrans dx="2494139" dy="-5398749" dz="-294518875"/>
                    <am3d:scale>
                      <am3d:sx n="1000000" d="1000000"/>
                      <am3d:sy n="1000000" d="1000000"/>
                      <am3d:sz n="1000000" d="1000000"/>
                    </am3d:scale>
                    <am3d:rot ax="1594267" ay="-268164" az="-133914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147087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4" name="3D-Modell 43">
                <a:extLst>
                  <a:ext uri="{FF2B5EF4-FFF2-40B4-BE49-F238E27FC236}">
                    <a16:creationId xmlns:a16="http://schemas.microsoft.com/office/drawing/2014/main" id="{3F7B43FB-8CF8-4B95-AE0B-78CF73B4A7E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348978">
                <a:off x="3250875" y="1200103"/>
                <a:ext cx="494629" cy="11714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3" name="3D-Modell 42">
                <a:extLst>
                  <a:ext uri="{FF2B5EF4-FFF2-40B4-BE49-F238E27FC236}">
                    <a16:creationId xmlns:a16="http://schemas.microsoft.com/office/drawing/2014/main" id="{3745CD6C-1931-4CC9-949B-44CC2E3550D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92025974"/>
                  </p:ext>
                </p:extLst>
              </p:nvPr>
            </p:nvGraphicFramePr>
            <p:xfrm rot="1982880">
              <a:off x="4872497" y="769268"/>
              <a:ext cx="846537" cy="2058860"/>
            </p:xfrm>
            <a:graphic>
              <a:graphicData uri="http://schemas.microsoft.com/office/drawing/2017/model3d">
                <am3d:model3d r:embed="rId4">
                  <am3d:spPr>
                    <a:xfrm rot="1982880">
                      <a:off x="0" y="0"/>
                      <a:ext cx="846537" cy="2058860"/>
                    </a:xfrm>
                    <a:prstGeom prst="rect">
                      <a:avLst/>
                    </a:prstGeom>
                  </am3d:spPr>
                  <am3d:camera>
                    <am3d:pos x="0" y="0" z="6166885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881" d="1000000"/>
                    <am3d:preTrans dx="2449047" dy="313692" dz="-124048201"/>
                    <am3d:scale>
                      <am3d:sx n="1000000" d="1000000"/>
                      <am3d:sy n="1000000" d="1000000"/>
                      <am3d:sz n="1000000" d="1000000"/>
                    </am3d:scale>
                    <am3d:rot ax="4012250" ay="500122" az="1124802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66502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3" name="3D-Modell 42">
                <a:extLst>
                  <a:ext uri="{FF2B5EF4-FFF2-40B4-BE49-F238E27FC236}">
                    <a16:creationId xmlns:a16="http://schemas.microsoft.com/office/drawing/2014/main" id="{3745CD6C-1931-4CC9-949B-44CC2E3550D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982880">
                <a:off x="4872497" y="769268"/>
                <a:ext cx="846537" cy="20588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1" name="3D-Modell 30">
                <a:extLst>
                  <a:ext uri="{FF2B5EF4-FFF2-40B4-BE49-F238E27FC236}">
                    <a16:creationId xmlns:a16="http://schemas.microsoft.com/office/drawing/2014/main" id="{76639F15-AEFF-402A-B55A-80FC3BF56D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14154970"/>
                  </p:ext>
                </p:extLst>
              </p:nvPr>
            </p:nvGraphicFramePr>
            <p:xfrm rot="1060274">
              <a:off x="6644725" y="381611"/>
              <a:ext cx="1655431" cy="2780700"/>
            </p:xfrm>
            <a:graphic>
              <a:graphicData uri="http://schemas.microsoft.com/office/drawing/2017/model3d">
                <am3d:model3d r:embed="rId6">
                  <am3d:spPr>
                    <a:xfrm rot="1060274">
                      <a:off x="0" y="0"/>
                      <a:ext cx="1655431" cy="2780700"/>
                    </a:xfrm>
                    <a:prstGeom prst="rect">
                      <a:avLst/>
                    </a:prstGeom>
                  </am3d:spPr>
                  <am3d:camera>
                    <am3d:pos x="0" y="0" z="5596302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811" d="1000000"/>
                    <am3d:preTrans dx="8004243" dy="3604708" dz="-121824517"/>
                    <am3d:scale>
                      <am3d:sx n="1000000" d="1000000"/>
                      <am3d:sy n="1000000" d="1000000"/>
                      <am3d:sz n="1000000" d="1000000"/>
                    </am3d:scale>
                    <am3d:rot ax="-3374756" ay="-3862654" az="3207336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33298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1" name="3D-Modell 30">
                <a:extLst>
                  <a:ext uri="{FF2B5EF4-FFF2-40B4-BE49-F238E27FC236}">
                    <a16:creationId xmlns:a16="http://schemas.microsoft.com/office/drawing/2014/main" id="{76639F15-AEFF-402A-B55A-80FC3BF56D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060274">
                <a:off x="6644725" y="381611"/>
                <a:ext cx="1655431" cy="27807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-Modell 7">
                <a:extLst>
                  <a:ext uri="{FF2B5EF4-FFF2-40B4-BE49-F238E27FC236}">
                    <a16:creationId xmlns:a16="http://schemas.microsoft.com/office/drawing/2014/main" id="{AE6A3E94-B7A0-409C-BF4D-C4AD711C6E7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32789672"/>
                  </p:ext>
                </p:extLst>
              </p:nvPr>
            </p:nvGraphicFramePr>
            <p:xfrm rot="19650388">
              <a:off x="9457746" y="3036921"/>
              <a:ext cx="2741855" cy="2246797"/>
            </p:xfrm>
            <a:graphic>
              <a:graphicData uri="http://schemas.microsoft.com/office/drawing/2017/model3d">
                <am3d:model3d r:embed="rId8">
                  <am3d:spPr>
                    <a:xfrm rot="19650388">
                      <a:off x="0" y="0"/>
                      <a:ext cx="2741855" cy="2246797"/>
                    </a:xfrm>
                    <a:prstGeom prst="rect">
                      <a:avLst/>
                    </a:prstGeom>
                  </am3d:spPr>
                  <am3d:camera>
                    <am3d:pos x="0" y="0" z="7144227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626" d="1000000"/>
                    <am3d:preTrans dx="2182910" dy="-5919797" dz="-100163941"/>
                    <am3d:scale>
                      <am3d:sx n="1000000" d="1000000"/>
                      <am3d:sy n="1000000" d="1000000"/>
                      <am3d:sz n="1000000" d="1000000"/>
                    </am3d:scale>
                    <am3d:rot ax="4172854" ay="-3753122" az="-4032278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430318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-Modell 7">
                <a:extLst>
                  <a:ext uri="{FF2B5EF4-FFF2-40B4-BE49-F238E27FC236}">
                    <a16:creationId xmlns:a16="http://schemas.microsoft.com/office/drawing/2014/main" id="{AE6A3E94-B7A0-409C-BF4D-C4AD711C6E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9650388">
                <a:off x="9457746" y="3036921"/>
                <a:ext cx="2741855" cy="22467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0" name="3D-Modell 19">
                <a:extLst>
                  <a:ext uri="{FF2B5EF4-FFF2-40B4-BE49-F238E27FC236}">
                    <a16:creationId xmlns:a16="http://schemas.microsoft.com/office/drawing/2014/main" id="{1F6452C3-FEDB-47E8-B641-08841C2478C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43230994"/>
                  </p:ext>
                </p:extLst>
              </p:nvPr>
            </p:nvGraphicFramePr>
            <p:xfrm rot="1570389">
              <a:off x="5011830" y="3064902"/>
              <a:ext cx="2049584" cy="2551522"/>
            </p:xfrm>
            <a:graphic>
              <a:graphicData uri="http://schemas.microsoft.com/office/drawing/2017/model3d">
                <am3d:model3d r:embed="rId10">
                  <am3d:spPr>
                    <a:xfrm rot="1570389">
                      <a:off x="0" y="0"/>
                      <a:ext cx="2049584" cy="2551522"/>
                    </a:xfrm>
                    <a:prstGeom prst="rect">
                      <a:avLst/>
                    </a:prstGeom>
                  </am3d:spPr>
                  <am3d:camera>
                    <am3d:pos x="0" y="0" z="7131413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467" d="1000000"/>
                    <am3d:preTrans dx="3791600" dy="-808615" dz="-98675422"/>
                    <am3d:scale>
                      <am3d:sx n="1000000" d="1000000"/>
                      <am3d:sy n="1000000" d="1000000"/>
                      <am3d:sz n="1000000" d="1000000"/>
                    </am3d:scale>
                    <am3d:rot ax="4309915" ay="1042403" az="2537899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357631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0" name="3D-Modell 19">
                <a:extLst>
                  <a:ext uri="{FF2B5EF4-FFF2-40B4-BE49-F238E27FC236}">
                    <a16:creationId xmlns:a16="http://schemas.microsoft.com/office/drawing/2014/main" id="{1F6452C3-FEDB-47E8-B641-08841C2478C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rot="1570389">
                <a:off x="5011830" y="3064902"/>
                <a:ext cx="2049584" cy="25515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2" name="3D-Modell 21">
                <a:extLst>
                  <a:ext uri="{FF2B5EF4-FFF2-40B4-BE49-F238E27FC236}">
                    <a16:creationId xmlns:a16="http://schemas.microsoft.com/office/drawing/2014/main" id="{B64A8C3B-0CCC-43B3-83ED-71318998339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8602748"/>
                  </p:ext>
                </p:extLst>
              </p:nvPr>
            </p:nvGraphicFramePr>
            <p:xfrm rot="3051119">
              <a:off x="2872454" y="3421201"/>
              <a:ext cx="1723910" cy="2141829"/>
            </p:xfrm>
            <a:graphic>
              <a:graphicData uri="http://schemas.microsoft.com/office/drawing/2017/model3d">
                <am3d:model3d r:embed="rId12">
                  <am3d:spPr>
                    <a:xfrm rot="3051119">
                      <a:off x="0" y="0"/>
                      <a:ext cx="1723910" cy="2141829"/>
                    </a:xfrm>
                    <a:prstGeom prst="rect">
                      <a:avLst/>
                    </a:prstGeom>
                  </am3d:spPr>
                  <am3d:camera>
                    <am3d:pos x="0" y="0" z="7226513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027" d="1000000"/>
                    <am3d:preTrans dx="2067058" dy="-5854643" dz="-106682928"/>
                    <am3d:scale>
                      <am3d:sx n="1000000" d="1000000"/>
                      <am3d:sy n="1000000" d="1000000"/>
                      <am3d:sz n="1000000" d="1000000"/>
                    </am3d:scale>
                    <am3d:rot ax="8089201" ay="2941068" az="8566620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316572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2" name="3D-Modell 21">
                <a:extLst>
                  <a:ext uri="{FF2B5EF4-FFF2-40B4-BE49-F238E27FC236}">
                    <a16:creationId xmlns:a16="http://schemas.microsoft.com/office/drawing/2014/main" id="{B64A8C3B-0CCC-43B3-83ED-71318998339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3051119">
                <a:off x="2872454" y="3421201"/>
                <a:ext cx="1723910" cy="21418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5" name="3D-Modell 44">
                <a:extLst>
                  <a:ext uri="{FF2B5EF4-FFF2-40B4-BE49-F238E27FC236}">
                    <a16:creationId xmlns:a16="http://schemas.microsoft.com/office/drawing/2014/main" id="{8C0BD9A8-DA8B-434D-9B29-36486AE8DCB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20475885"/>
                  </p:ext>
                </p:extLst>
              </p:nvPr>
            </p:nvGraphicFramePr>
            <p:xfrm rot="20288270">
              <a:off x="1213568" y="1222613"/>
              <a:ext cx="949086" cy="990806"/>
            </p:xfrm>
            <a:graphic>
              <a:graphicData uri="http://schemas.microsoft.com/office/drawing/2017/model3d">
                <am3d:model3d r:embed="rId14">
                  <am3d:spPr>
                    <a:xfrm rot="20288270">
                      <a:off x="0" y="0"/>
                      <a:ext cx="949086" cy="990806"/>
                    </a:xfrm>
                    <a:prstGeom prst="rect">
                      <a:avLst/>
                    </a:prstGeom>
                  </am3d:spPr>
                  <am3d:camera>
                    <am3d:pos x="0" y="0" z="663711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6249" d="1000000"/>
                    <am3d:preTrans dx="10984554" dy="-1327573" dz="-306218524"/>
                    <am3d:scale>
                      <am3d:sx n="1000000" d="1000000"/>
                      <am3d:sy n="1000000" d="1000000"/>
                      <am3d:sz n="1000000" d="1000000"/>
                    </am3d:scale>
                    <am3d:rot ax="-3048947" ay="1290746" az="-1453296"/>
                    <am3d:postTrans dx="0" dy="0" dz="0"/>
                  </am3d:trans>
                  <am3d:raster rName="Office3DRenderer" rVer="16.0.8326">
                    <am3d:blip r:embed="rId15"/>
                  </am3d:raster>
                  <am3d:objViewport viewportSz="134540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5" name="3D-Modell 44">
                <a:extLst>
                  <a:ext uri="{FF2B5EF4-FFF2-40B4-BE49-F238E27FC236}">
                    <a16:creationId xmlns:a16="http://schemas.microsoft.com/office/drawing/2014/main" id="{8C0BD9A8-DA8B-434D-9B29-36486AE8DCB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 rot="20288270">
                <a:off x="1213568" y="1222613"/>
                <a:ext cx="949086" cy="990806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Textfeld 46">
            <a:extLst>
              <a:ext uri="{FF2B5EF4-FFF2-40B4-BE49-F238E27FC236}">
                <a16:creationId xmlns:a16="http://schemas.microsoft.com/office/drawing/2014/main" id="{CF7E44E6-D491-4747-9D2F-B06124DD8205}"/>
              </a:ext>
            </a:extLst>
          </p:cNvPr>
          <p:cNvSpPr txBox="1"/>
          <p:nvPr/>
        </p:nvSpPr>
        <p:spPr>
          <a:xfrm>
            <a:off x="918640" y="2381782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C1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2E58A99-DE1D-4653-8A01-1BCFD9AF2726}"/>
              </a:ext>
            </a:extLst>
          </p:cNvPr>
          <p:cNvSpPr txBox="1"/>
          <p:nvPr/>
        </p:nvSpPr>
        <p:spPr>
          <a:xfrm>
            <a:off x="2756246" y="2381782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C2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BE8A2F7E-50C0-4A75-A054-FA6697F97376}"/>
              </a:ext>
            </a:extLst>
          </p:cNvPr>
          <p:cNvSpPr txBox="1"/>
          <p:nvPr/>
        </p:nvSpPr>
        <p:spPr>
          <a:xfrm>
            <a:off x="4254109" y="2381782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C3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BCA2AA09-F93B-454F-9CC7-780BD2570D4F}"/>
              </a:ext>
            </a:extLst>
          </p:cNvPr>
          <p:cNvSpPr txBox="1"/>
          <p:nvPr/>
        </p:nvSpPr>
        <p:spPr>
          <a:xfrm>
            <a:off x="5905244" y="2381782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Po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F572C325-821B-42F0-A6BA-53961B0B6F3A}"/>
              </a:ext>
            </a:extLst>
          </p:cNvPr>
          <p:cNvSpPr txBox="1"/>
          <p:nvPr/>
        </p:nvSpPr>
        <p:spPr>
          <a:xfrm>
            <a:off x="8945700" y="2381782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dirty="0">
                <a:solidFill>
                  <a:srgbClr val="004A7D"/>
                </a:solidFill>
              </a:rPr>
              <a:t>P</a:t>
            </a:r>
            <a:r>
              <a:rPr lang="en-US" b="1" i="0" dirty="0">
                <a:solidFill>
                  <a:srgbClr val="004A7D"/>
                </a:solidFill>
              </a:rPr>
              <a:t>1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8C78D22-85D0-4B35-96E0-52A40E22887D}"/>
              </a:ext>
            </a:extLst>
          </p:cNvPr>
          <p:cNvSpPr txBox="1"/>
          <p:nvPr/>
        </p:nvSpPr>
        <p:spPr>
          <a:xfrm>
            <a:off x="333038" y="5121073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P2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92DAA5DA-F09A-4075-83EB-3DDA9C7ECB6D}"/>
              </a:ext>
            </a:extLst>
          </p:cNvPr>
          <p:cNvSpPr txBox="1"/>
          <p:nvPr/>
        </p:nvSpPr>
        <p:spPr>
          <a:xfrm>
            <a:off x="2611952" y="5121074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P3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FA36A2D-E665-445C-B664-C28E7047C64F}"/>
              </a:ext>
            </a:extLst>
          </p:cNvPr>
          <p:cNvSpPr txBox="1"/>
          <p:nvPr/>
        </p:nvSpPr>
        <p:spPr>
          <a:xfrm>
            <a:off x="4697201" y="5121074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P4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28232E4-F086-4818-85E7-CB25AE407C0E}"/>
              </a:ext>
            </a:extLst>
          </p:cNvPr>
          <p:cNvSpPr txBox="1"/>
          <p:nvPr/>
        </p:nvSpPr>
        <p:spPr>
          <a:xfrm>
            <a:off x="6977731" y="5121074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/>
          </a:bodyPr>
          <a:lstStyle/>
          <a:p>
            <a:pPr algn="l"/>
            <a:r>
              <a:rPr lang="en-US" b="1" i="0" dirty="0">
                <a:solidFill>
                  <a:srgbClr val="004A7D"/>
                </a:solidFill>
              </a:rPr>
              <a:t>P5</a:t>
            </a:r>
            <a:endParaRPr lang="en-US" sz="2000" b="1" i="0" dirty="0">
              <a:solidFill>
                <a:srgbClr val="004A7D"/>
              </a:solidFill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B4F8532-62B0-4775-88E2-6C8C0893147A}"/>
              </a:ext>
            </a:extLst>
          </p:cNvPr>
          <p:cNvSpPr txBox="1"/>
          <p:nvPr/>
        </p:nvSpPr>
        <p:spPr>
          <a:xfrm>
            <a:off x="9297668" y="5121074"/>
            <a:ext cx="411896" cy="390882"/>
          </a:xfrm>
          <a:prstGeom prst="rect">
            <a:avLst/>
          </a:prstGeom>
        </p:spPr>
        <p:txBody>
          <a:bodyPr wrap="none" lIns="0" rIns="0" rtlCol="0" anchor="t">
            <a:normAutofit lnSpcReduction="10000"/>
          </a:bodyPr>
          <a:lstStyle/>
          <a:p>
            <a:pPr algn="l"/>
            <a:r>
              <a:rPr lang="en-US" sz="2000" b="1" i="0" dirty="0">
                <a:solidFill>
                  <a:srgbClr val="004A7D"/>
                </a:solidFill>
              </a:rPr>
              <a:t>P6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" name="3D-Modell 1">
                <a:extLst>
                  <a:ext uri="{FF2B5EF4-FFF2-40B4-BE49-F238E27FC236}">
                    <a16:creationId xmlns:a16="http://schemas.microsoft.com/office/drawing/2014/main" id="{DC63A456-11BC-4234-9328-E77BDD2AF5D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374436"/>
                  </p:ext>
                </p:extLst>
              </p:nvPr>
            </p:nvGraphicFramePr>
            <p:xfrm rot="20064739">
              <a:off x="7176477" y="3327846"/>
              <a:ext cx="2480416" cy="2043254"/>
            </p:xfrm>
            <a:graphic>
              <a:graphicData uri="http://schemas.microsoft.com/office/drawing/2017/model3d">
                <am3d:model3d r:embed="rId16">
                  <am3d:spPr>
                    <a:xfrm rot="20064739">
                      <a:off x="0" y="0"/>
                      <a:ext cx="2480416" cy="2043254"/>
                    </a:xfrm>
                    <a:prstGeom prst="rect">
                      <a:avLst/>
                    </a:prstGeom>
                  </am3d:spPr>
                  <am3d:camera>
                    <am3d:pos x="0" y="0" z="6663985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338" d="1000000"/>
                    <am3d:preTrans dx="1310146" dy="-2660070" dz="-110269517"/>
                    <am3d:scale>
                      <am3d:sx n="1000000" d="1000000"/>
                      <am3d:sy n="1000000" d="1000000"/>
                      <am3d:sz n="1000000" d="1000000"/>
                    </am3d:scale>
                    <am3d:rot ax="9765850" ay="-3553287" az="-9904513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333573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-Modell 1">
                <a:extLst>
                  <a:ext uri="{FF2B5EF4-FFF2-40B4-BE49-F238E27FC236}">
                    <a16:creationId xmlns:a16="http://schemas.microsoft.com/office/drawing/2014/main" id="{DC63A456-11BC-4234-9328-E77BDD2AF5D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 rot="20064739">
                <a:off x="7176477" y="3327846"/>
                <a:ext cx="2480416" cy="20432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" name="3D-Modell 2">
                <a:extLst>
                  <a:ext uri="{FF2B5EF4-FFF2-40B4-BE49-F238E27FC236}">
                    <a16:creationId xmlns:a16="http://schemas.microsoft.com/office/drawing/2014/main" id="{05CEB0DE-8A96-4329-8BA0-C591F99A56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45685923"/>
                  </p:ext>
                </p:extLst>
              </p:nvPr>
            </p:nvGraphicFramePr>
            <p:xfrm rot="6880622">
              <a:off x="9106474" y="1287784"/>
              <a:ext cx="1871039" cy="1225198"/>
            </p:xfrm>
            <a:graphic>
              <a:graphicData uri="http://schemas.microsoft.com/office/drawing/2017/model3d">
                <am3d:model3d r:embed="rId18">
                  <am3d:spPr>
                    <a:xfrm rot="6880622">
                      <a:off x="0" y="0"/>
                      <a:ext cx="1871039" cy="1225198"/>
                    </a:xfrm>
                    <a:prstGeom prst="rect">
                      <a:avLst/>
                    </a:prstGeom>
                  </am3d:spPr>
                  <am3d:camera>
                    <am3d:pos x="0" y="0" z="6510858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824" d="1000000"/>
                    <am3d:preTrans dx="368427" dy="-9243310" dz="-115415187"/>
                    <am3d:scale>
                      <am3d:sx n="1000000" d="1000000"/>
                      <am3d:sy n="1000000" d="1000000"/>
                      <am3d:sz n="1000000" d="1000000"/>
                    </am3d:scale>
                    <am3d:rot ax="-5189584" ay="1928545" az="-5005673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25738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" name="3D-Modell 2">
                <a:extLst>
                  <a:ext uri="{FF2B5EF4-FFF2-40B4-BE49-F238E27FC236}">
                    <a16:creationId xmlns:a16="http://schemas.microsoft.com/office/drawing/2014/main" id="{05CEB0DE-8A96-4329-8BA0-C591F99A56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 rot="6880622">
                <a:off x="9106474" y="1287784"/>
                <a:ext cx="1871039" cy="12251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3D-Modell 3">
                <a:extLst>
                  <a:ext uri="{FF2B5EF4-FFF2-40B4-BE49-F238E27FC236}">
                    <a16:creationId xmlns:a16="http://schemas.microsoft.com/office/drawing/2014/main" id="{21FF688C-51FE-4BFA-AD10-712E709025A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25713919"/>
                  </p:ext>
                </p:extLst>
              </p:nvPr>
            </p:nvGraphicFramePr>
            <p:xfrm rot="19430029">
              <a:off x="546434" y="3760643"/>
              <a:ext cx="2070914" cy="1462940"/>
            </p:xfrm>
            <a:graphic>
              <a:graphicData uri="http://schemas.microsoft.com/office/drawing/2017/model3d">
                <am3d:model3d r:embed="rId20">
                  <am3d:spPr>
                    <a:xfrm rot="19430029">
                      <a:off x="0" y="0"/>
                      <a:ext cx="2070914" cy="1462940"/>
                    </a:xfrm>
                    <a:prstGeom prst="rect">
                      <a:avLst/>
                    </a:prstGeom>
                  </am3d:spPr>
                  <am3d:camera>
                    <am3d:pos x="0" y="0" z="6637322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305" d="1000000"/>
                    <am3d:preTrans dx="3118389" dy="-6519098" dz="-96710689"/>
                    <am3d:scale>
                      <am3d:sx n="1000000" d="1000000"/>
                      <am3d:sy n="1000000" d="1000000"/>
                      <am3d:sz n="1000000" d="1000000"/>
                    </am3d:scale>
                    <am3d:rot ax="3609712" ay="-3166253" az="-3253842"/>
                    <am3d:postTrans dx="0" dy="0" dz="0"/>
                  </am3d:trans>
                  <am3d:raster rName="Office3DRenderer" rVer="16.0.8326">
                    <am3d:blip r:embed="rId21"/>
                  </am3d:raster>
                  <am3d:objViewport viewportSz="302087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3D-Modell 3">
                <a:extLst>
                  <a:ext uri="{FF2B5EF4-FFF2-40B4-BE49-F238E27FC236}">
                    <a16:creationId xmlns:a16="http://schemas.microsoft.com/office/drawing/2014/main" id="{21FF688C-51FE-4BFA-AD10-712E709025A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 rot="19430029">
                <a:off x="546434" y="3760643"/>
                <a:ext cx="2070914" cy="14629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135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MVTAT_en</Template>
  <TotalTime>0</TotalTime>
  <Words>10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Benutzerdefiniertes 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Wilke</dc:creator>
  <cp:lastModifiedBy>Christian Wilke</cp:lastModifiedBy>
  <cp:revision>56</cp:revision>
  <cp:lastPrinted>2023-04-13T13:19:24Z</cp:lastPrinted>
  <dcterms:created xsi:type="dcterms:W3CDTF">2023-09-11T08:10:43Z</dcterms:created>
  <dcterms:modified xsi:type="dcterms:W3CDTF">2023-10-20T12:04:59Z</dcterms:modified>
</cp:coreProperties>
</file>