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8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76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269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9791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37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7163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7067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815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45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304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887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7118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E535-AC55-4024-8BFB-28420B47785E}" type="datetimeFigureOut">
              <a:rPr lang="de-DE" smtClean="0"/>
              <a:t>17.06.2024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33ADA-388D-4025-9007-455DFB895D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88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oleObject" Target="../embeddings/oleObject1.bin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tiff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4947" y="-215153"/>
            <a:ext cx="9100546" cy="4199362"/>
            <a:chOff x="-94947" y="-215153"/>
            <a:chExt cx="9100546" cy="4199362"/>
          </a:xfrm>
        </p:grpSpPr>
        <p:graphicFrame>
          <p:nvGraphicFramePr>
            <p:cNvPr id="4" name="Objek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4556375"/>
                </p:ext>
              </p:extLst>
            </p:nvPr>
          </p:nvGraphicFramePr>
          <p:xfrm>
            <a:off x="-94947" y="1"/>
            <a:ext cx="4974863" cy="3978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Graph" r:id="rId3" imgW="9000720" imgH="7199280" progId="Origin95.Graph">
                    <p:embed/>
                  </p:oleObj>
                </mc:Choice>
                <mc:Fallback>
                  <p:oleObj name="Graph" r:id="rId3" imgW="9000720" imgH="7199280" progId="Origin95.Graph">
                    <p:embed/>
                    <p:pic>
                      <p:nvPicPr>
                        <p:cNvPr id="7" name="Objekt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-94947" y="1"/>
                          <a:ext cx="4974863" cy="39782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" name="Grafik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0" t="11299" r="6966" b="11997"/>
            <a:stretch/>
          </p:blipFill>
          <p:spPr>
            <a:xfrm>
              <a:off x="597616" y="851264"/>
              <a:ext cx="562185" cy="503215"/>
            </a:xfrm>
            <a:prstGeom prst="rect">
              <a:avLst/>
            </a:prstGeom>
          </p:spPr>
        </p:pic>
        <p:sp>
          <p:nvSpPr>
            <p:cNvPr id="9" name="Nach oben gekrümmter Pfeil 8"/>
            <p:cNvSpPr/>
            <p:nvPr/>
          </p:nvSpPr>
          <p:spPr>
            <a:xfrm rot="19172167">
              <a:off x="1775713" y="2381767"/>
              <a:ext cx="924376" cy="309659"/>
            </a:xfrm>
            <a:prstGeom prst="curvedUpArrow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070C0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" name="Nach oben gekrümmter Pfeil 9"/>
            <p:cNvSpPr/>
            <p:nvPr/>
          </p:nvSpPr>
          <p:spPr>
            <a:xfrm rot="19172167">
              <a:off x="2576648" y="1735488"/>
              <a:ext cx="874048" cy="289512"/>
            </a:xfrm>
            <a:prstGeom prst="curvedUpArrow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Nach oben gekrümmter Pfeil 10"/>
            <p:cNvSpPr/>
            <p:nvPr/>
          </p:nvSpPr>
          <p:spPr>
            <a:xfrm rot="10432747">
              <a:off x="847768" y="336025"/>
              <a:ext cx="2420891" cy="377485"/>
            </a:xfrm>
            <a:prstGeom prst="curvedUpArrow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070C0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 rot="19139810">
              <a:off x="1912094" y="2346746"/>
              <a:ext cx="5180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NGA</a:t>
              </a:r>
              <a:endParaRPr lang="de-DE" sz="1400" dirty="0"/>
            </a:p>
          </p:txBody>
        </p:sp>
        <p:sp>
          <p:nvSpPr>
            <p:cNvPr id="13" name="Textfeld 12"/>
            <p:cNvSpPr txBox="1"/>
            <p:nvPr/>
          </p:nvSpPr>
          <p:spPr>
            <a:xfrm rot="19139810">
              <a:off x="2413634" y="1445864"/>
              <a:ext cx="7793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/>
                <a:t>gate</a:t>
              </a:r>
              <a:endParaRPr lang="de-DE" sz="1400" dirty="0"/>
            </a:p>
            <a:p>
              <a:pPr algn="ctr"/>
              <a:r>
                <a:rPr lang="de-DE" sz="1400" dirty="0" err="1" smtClean="0"/>
                <a:t>opening</a:t>
              </a:r>
              <a:endParaRPr lang="de-DE" sz="1400" dirty="0"/>
            </a:p>
          </p:txBody>
        </p:sp>
        <p:sp>
          <p:nvSpPr>
            <p:cNvPr id="14" name="Textfeld 13"/>
            <p:cNvSpPr txBox="1"/>
            <p:nvPr/>
          </p:nvSpPr>
          <p:spPr>
            <a:xfrm rot="21050118">
              <a:off x="1498440" y="370878"/>
              <a:ext cx="10194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/>
                <a:t>contraction</a:t>
              </a:r>
              <a:endParaRPr lang="de-DE" sz="14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-23736" y="125186"/>
              <a:ext cx="3449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a)</a:t>
              </a:r>
              <a:endParaRPr lang="de-DE" sz="1600" dirty="0"/>
            </a:p>
          </p:txBody>
        </p:sp>
        <p:pic>
          <p:nvPicPr>
            <p:cNvPr id="16" name="Grafik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0" t="11299" r="6966" b="11997"/>
            <a:stretch/>
          </p:blipFill>
          <p:spPr>
            <a:xfrm>
              <a:off x="1905416" y="1641634"/>
              <a:ext cx="562185" cy="503215"/>
            </a:xfrm>
            <a:prstGeom prst="rect">
              <a:avLst/>
            </a:prstGeom>
          </p:spPr>
        </p:pic>
        <p:graphicFrame>
          <p:nvGraphicFramePr>
            <p:cNvPr id="18" name="Objek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0112056"/>
                </p:ext>
              </p:extLst>
            </p:nvPr>
          </p:nvGraphicFramePr>
          <p:xfrm>
            <a:off x="4175512" y="-215153"/>
            <a:ext cx="4830087" cy="4199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Graph" r:id="rId6" imgW="7920360" imgH="7272360" progId="Origin95.Graph">
                    <p:embed/>
                  </p:oleObj>
                </mc:Choice>
                <mc:Fallback>
                  <p:oleObj name="Graph" r:id="rId6" imgW="7920360" imgH="7272360" progId="Origin95.Graph">
                    <p:embed/>
                    <p:pic>
                      <p:nvPicPr>
                        <p:cNvPr id="5" name="Objekt 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175512" y="-215153"/>
                          <a:ext cx="4830087" cy="4199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feld 18"/>
            <p:cNvSpPr txBox="1"/>
            <p:nvPr/>
          </p:nvSpPr>
          <p:spPr>
            <a:xfrm>
              <a:off x="4211374" y="125186"/>
              <a:ext cx="3545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b)</a:t>
              </a:r>
              <a:endParaRPr lang="de-DE" sz="1600" dirty="0"/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t="20404" r="11414" b="20505"/>
          <a:stretch/>
        </p:blipFill>
        <p:spPr>
          <a:xfrm>
            <a:off x="1047068" y="2402487"/>
            <a:ext cx="761592" cy="583156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t="20404" r="11414" b="20505"/>
          <a:stretch/>
        </p:blipFill>
        <p:spPr>
          <a:xfrm>
            <a:off x="2855084" y="806149"/>
            <a:ext cx="761592" cy="58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9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Breitbild</PresentationFormat>
  <Paragraphs>6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Unicode Origin Graph</vt:lpstr>
      <vt:lpstr>PowerPoint-Präsentation</vt:lpstr>
    </vt:vector>
  </TitlesOfParts>
  <Company>TU Dresden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admin</dc:creator>
  <cp:lastModifiedBy>admin</cp:lastModifiedBy>
  <cp:revision>8</cp:revision>
  <dcterms:created xsi:type="dcterms:W3CDTF">2024-05-24T08:17:08Z</dcterms:created>
  <dcterms:modified xsi:type="dcterms:W3CDTF">2024-06-17T13:15:37Z</dcterms:modified>
</cp:coreProperties>
</file>