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93" autoAdjust="0"/>
    <p:restoredTop sz="94660"/>
  </p:normalViewPr>
  <p:slideViewPr>
    <p:cSldViewPr snapToGrid="0">
      <p:cViewPr varScale="1">
        <p:scale>
          <a:sx n="161" d="100"/>
          <a:sy n="161" d="100"/>
        </p:scale>
        <p:origin x="114" y="1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2.wmf"/><Relationship Id="rId1" Type="http://schemas.openxmlformats.org/officeDocument/2006/relationships/image" Target="../media/image1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37D961-EC1E-4F7F-B7B7-165B11BE4ED6}" type="datetimeFigureOut">
              <a:rPr lang="de-DE" smtClean="0"/>
              <a:t>03.05.2024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023A3A-A378-4328-8621-BFC3A67BA5A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578564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37D961-EC1E-4F7F-B7B7-165B11BE4ED6}" type="datetimeFigureOut">
              <a:rPr lang="de-DE" smtClean="0"/>
              <a:t>03.05.2024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023A3A-A378-4328-8621-BFC3A67BA5A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555103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37D961-EC1E-4F7F-B7B7-165B11BE4ED6}" type="datetimeFigureOut">
              <a:rPr lang="de-DE" smtClean="0"/>
              <a:t>03.05.2024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023A3A-A378-4328-8621-BFC3A67BA5A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395387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37D961-EC1E-4F7F-B7B7-165B11BE4ED6}" type="datetimeFigureOut">
              <a:rPr lang="de-DE" smtClean="0"/>
              <a:t>03.05.2024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023A3A-A378-4328-8621-BFC3A67BA5A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717260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37D961-EC1E-4F7F-B7B7-165B11BE4ED6}" type="datetimeFigureOut">
              <a:rPr lang="de-DE" smtClean="0"/>
              <a:t>03.05.2024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023A3A-A378-4328-8621-BFC3A67BA5A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873258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37D961-EC1E-4F7F-B7B7-165B11BE4ED6}" type="datetimeFigureOut">
              <a:rPr lang="de-DE" smtClean="0"/>
              <a:t>03.05.2024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023A3A-A378-4328-8621-BFC3A67BA5A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511423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37D961-EC1E-4F7F-B7B7-165B11BE4ED6}" type="datetimeFigureOut">
              <a:rPr lang="de-DE" smtClean="0"/>
              <a:t>03.05.2024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023A3A-A378-4328-8621-BFC3A67BA5A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970342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37D961-EC1E-4F7F-B7B7-165B11BE4ED6}" type="datetimeFigureOut">
              <a:rPr lang="de-DE" smtClean="0"/>
              <a:t>03.05.2024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023A3A-A378-4328-8621-BFC3A67BA5A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56123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37D961-EC1E-4F7F-B7B7-165B11BE4ED6}" type="datetimeFigureOut">
              <a:rPr lang="de-DE" smtClean="0"/>
              <a:t>03.05.2024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023A3A-A378-4328-8621-BFC3A67BA5A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143029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37D961-EC1E-4F7F-B7B7-165B11BE4ED6}" type="datetimeFigureOut">
              <a:rPr lang="de-DE" smtClean="0"/>
              <a:t>03.05.2024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023A3A-A378-4328-8621-BFC3A67BA5A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046060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37D961-EC1E-4F7F-B7B7-165B11BE4ED6}" type="datetimeFigureOut">
              <a:rPr lang="de-DE" smtClean="0"/>
              <a:t>03.05.2024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023A3A-A378-4328-8621-BFC3A67BA5A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471949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37D961-EC1E-4F7F-B7B7-165B11BE4ED6}" type="datetimeFigureOut">
              <a:rPr lang="de-DE" smtClean="0"/>
              <a:t>03.05.2024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023A3A-A378-4328-8621-BFC3A67BA5A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476508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wmf"/><Relationship Id="rId3" Type="http://schemas.openxmlformats.org/officeDocument/2006/relationships/image" Target="../media/image4.tiff"/><Relationship Id="rId7" Type="http://schemas.openxmlformats.org/officeDocument/2006/relationships/oleObject" Target="../embeddings/oleObject1.bin"/><Relationship Id="rId12" Type="http://schemas.openxmlformats.org/officeDocument/2006/relationships/image" Target="../media/image3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7.png"/><Relationship Id="rId11" Type="http://schemas.openxmlformats.org/officeDocument/2006/relationships/oleObject" Target="../embeddings/oleObject3.bin"/><Relationship Id="rId5" Type="http://schemas.openxmlformats.org/officeDocument/2006/relationships/image" Target="../media/image6.png"/><Relationship Id="rId10" Type="http://schemas.openxmlformats.org/officeDocument/2006/relationships/image" Target="../media/image2.wmf"/><Relationship Id="rId4" Type="http://schemas.openxmlformats.org/officeDocument/2006/relationships/image" Target="../media/image5.png"/><Relationship Id="rId9" Type="http://schemas.openxmlformats.org/officeDocument/2006/relationships/oleObject" Target="../embeddings/oleObject2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92" b="7965"/>
          <a:stretch/>
        </p:blipFill>
        <p:spPr>
          <a:xfrm>
            <a:off x="390674" y="0"/>
            <a:ext cx="2521904" cy="3004457"/>
          </a:xfrm>
          <a:prstGeom prst="rect">
            <a:avLst/>
          </a:prstGeom>
        </p:spPr>
      </p:pic>
      <p:pic>
        <p:nvPicPr>
          <p:cNvPr id="5" name="Grafik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260" b="20086"/>
          <a:stretch/>
        </p:blipFill>
        <p:spPr>
          <a:xfrm>
            <a:off x="8354285" y="0"/>
            <a:ext cx="3394534" cy="2863678"/>
          </a:xfrm>
          <a:prstGeom prst="rect">
            <a:avLst/>
          </a:prstGeom>
        </p:spPr>
      </p:pic>
      <p:pic>
        <p:nvPicPr>
          <p:cNvPr id="7" name="Grafik 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723" b="24156"/>
          <a:stretch/>
        </p:blipFill>
        <p:spPr>
          <a:xfrm>
            <a:off x="4133160" y="159263"/>
            <a:ext cx="3513287" cy="2589614"/>
          </a:xfrm>
          <a:prstGeom prst="rect">
            <a:avLst/>
          </a:prstGeom>
        </p:spPr>
      </p:pic>
      <p:sp>
        <p:nvSpPr>
          <p:cNvPr id="8" name="Textfeld 7"/>
          <p:cNvSpPr txBox="1"/>
          <p:nvPr/>
        </p:nvSpPr>
        <p:spPr>
          <a:xfrm>
            <a:off x="301423" y="2840716"/>
            <a:ext cx="302839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de-D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4/</a:t>
            </a:r>
            <a:r>
              <a:rPr lang="de-DE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de-D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de-DE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de-D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= 32.55 Å, </a:t>
            </a:r>
            <a:r>
              <a:rPr lang="de-DE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de-D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= 40.78 Å</a:t>
            </a:r>
          </a:p>
          <a:p>
            <a:r>
              <a:rPr lang="de-D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NBCDC :  BBCDC = 2 : 1</a:t>
            </a:r>
            <a:endParaRPr lang="de-D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Textfeld 8"/>
              <p:cNvSpPr txBox="1"/>
              <p:nvPr/>
            </p:nvSpPr>
            <p:spPr>
              <a:xfrm>
                <a:off x="4774644" y="2768409"/>
                <a:ext cx="3047629" cy="64690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R</a:t>
                </a:r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lang="de-DE" i="1" dirty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de-DE" b="0" i="1" dirty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e>
                    </m:acc>
                  </m:oMath>
                </a14:m>
                <a:r>
                  <a:rPr lang="de-DE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</a:t>
                </a:r>
                <a:r>
                  <a:rPr lang="de-DE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r>
                  <a:rPr lang="de-DE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</a:t>
                </a:r>
                <a:r>
                  <a:rPr lang="de-DE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= 32.95 Å, </a:t>
                </a:r>
                <a:r>
                  <a:rPr lang="de-DE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</a:t>
                </a:r>
                <a:r>
                  <a:rPr lang="de-DE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= 71.78 Å</a:t>
                </a:r>
              </a:p>
              <a:p>
                <a:r>
                  <a:rPr lang="de-DE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NBCDC :  BBCDC = 1 : 1</a:t>
                </a:r>
                <a:endParaRPr lang="de-DE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9" name="Textfeld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74644" y="2768409"/>
                <a:ext cx="3047629" cy="646908"/>
              </a:xfrm>
              <a:prstGeom prst="rect">
                <a:avLst/>
              </a:prstGeom>
              <a:blipFill>
                <a:blip r:embed="rId6"/>
                <a:stretch>
                  <a:fillRect l="-1600" t="-4717" r="-800" b="-14151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Textfeld 9"/>
          <p:cNvSpPr txBox="1"/>
          <p:nvPr/>
        </p:nvSpPr>
        <p:spPr>
          <a:xfrm>
            <a:off x="8393375" y="2781336"/>
            <a:ext cx="38619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Pbca</a:t>
            </a:r>
            <a:r>
              <a:rPr lang="de-D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de-DE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de-D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= 43.38 Å, </a:t>
            </a:r>
            <a:r>
              <a:rPr lang="de-DE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de-D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= 43.77 Å,</a:t>
            </a:r>
          </a:p>
          <a:p>
            <a:r>
              <a:rPr lang="de-DE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de-D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= 48.64 Å, NBCDC :  BBCDC = 1 : 2</a:t>
            </a:r>
            <a:endParaRPr lang="de-D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feld 10"/>
          <p:cNvSpPr txBox="1"/>
          <p:nvPr/>
        </p:nvSpPr>
        <p:spPr>
          <a:xfrm>
            <a:off x="-28030" y="154379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a) </a:t>
            </a:r>
            <a:endParaRPr lang="de-DE" dirty="0"/>
          </a:p>
        </p:txBody>
      </p:sp>
      <p:sp>
        <p:nvSpPr>
          <p:cNvPr id="12" name="Textfeld 11"/>
          <p:cNvSpPr txBox="1"/>
          <p:nvPr/>
        </p:nvSpPr>
        <p:spPr>
          <a:xfrm>
            <a:off x="3833119" y="111761"/>
            <a:ext cx="4828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 b) </a:t>
            </a:r>
            <a:endParaRPr lang="de-DE" dirty="0"/>
          </a:p>
        </p:txBody>
      </p:sp>
      <p:sp>
        <p:nvSpPr>
          <p:cNvPr id="13" name="Textfeld 12"/>
          <p:cNvSpPr txBox="1"/>
          <p:nvPr/>
        </p:nvSpPr>
        <p:spPr>
          <a:xfrm>
            <a:off x="8023600" y="124689"/>
            <a:ext cx="4587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 c) </a:t>
            </a:r>
            <a:endParaRPr lang="de-DE" dirty="0"/>
          </a:p>
        </p:txBody>
      </p:sp>
      <p:graphicFrame>
        <p:nvGraphicFramePr>
          <p:cNvPr id="14" name="Objek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26599280"/>
              </p:ext>
            </p:extLst>
          </p:nvPr>
        </p:nvGraphicFramePr>
        <p:xfrm>
          <a:off x="7646447" y="3387663"/>
          <a:ext cx="5002581" cy="35073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Graph" r:id="rId7" imgW="10332720" imgH="7254360" progId="Origin50.Graph">
                  <p:embed/>
                </p:oleObj>
              </mc:Choice>
              <mc:Fallback>
                <p:oleObj name="Graph" r:id="rId7" imgW="10332720" imgH="7254360" progId="Origin50.Graph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7646447" y="3387663"/>
                        <a:ext cx="5002581" cy="350735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k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60852543"/>
              </p:ext>
            </p:extLst>
          </p:nvPr>
        </p:nvGraphicFramePr>
        <p:xfrm>
          <a:off x="-424063" y="3358483"/>
          <a:ext cx="4997447" cy="35037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name="Graph" r:id="rId9" imgW="10332720" imgH="7254360" progId="Origin50.Graph">
                  <p:embed/>
                </p:oleObj>
              </mc:Choice>
              <mc:Fallback>
                <p:oleObj name="Graph" r:id="rId9" imgW="10332720" imgH="7254360" progId="Origin50.Graph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-424063" y="3358483"/>
                        <a:ext cx="4997447" cy="350375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k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44005492"/>
              </p:ext>
            </p:extLst>
          </p:nvPr>
        </p:nvGraphicFramePr>
        <p:xfrm>
          <a:off x="3462513" y="3367271"/>
          <a:ext cx="5031210" cy="352742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" name="Graph" r:id="rId11" imgW="10332720" imgH="7254360" progId="Origin50.Graph">
                  <p:embed/>
                </p:oleObj>
              </mc:Choice>
              <mc:Fallback>
                <p:oleObj name="Graph" r:id="rId11" imgW="10332720" imgH="7254360" progId="Origin50.Graph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3462513" y="3367271"/>
                        <a:ext cx="5031210" cy="352742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8900738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51</Words>
  <Application>Microsoft Office PowerPoint</Application>
  <PresentationFormat>Breitbild</PresentationFormat>
  <Paragraphs>9</Paragraphs>
  <Slides>1</Slides>
  <Notes>0</Notes>
  <HiddenSlides>0</HiddenSlides>
  <MMClips>0</MMClips>
  <ScaleCrop>false</ScaleCrop>
  <HeadingPairs>
    <vt:vector size="8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1</vt:i4>
      </vt:variant>
      <vt:variant>
        <vt:lpstr>Eingebettete OLE-Server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8" baseType="lpstr">
      <vt:lpstr>Arial</vt:lpstr>
      <vt:lpstr>Calibri</vt:lpstr>
      <vt:lpstr>Calibri Light</vt:lpstr>
      <vt:lpstr>Cambria Math</vt:lpstr>
      <vt:lpstr>Times New Roman</vt:lpstr>
      <vt:lpstr>Office</vt:lpstr>
      <vt:lpstr>Origin Grafik</vt:lpstr>
      <vt:lpstr>PowerPoint-Präsentation</vt:lpstr>
    </vt:vector>
  </TitlesOfParts>
  <Company>TU Dresden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admin</dc:creator>
  <cp:lastModifiedBy>admin</cp:lastModifiedBy>
  <cp:revision>3</cp:revision>
  <dcterms:created xsi:type="dcterms:W3CDTF">2024-05-03T15:45:39Z</dcterms:created>
  <dcterms:modified xsi:type="dcterms:W3CDTF">2024-05-03T15:58:35Z</dcterms:modified>
</cp:coreProperties>
</file>