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>
        <p:scale>
          <a:sx n="118" d="100"/>
          <a:sy n="118" d="100"/>
        </p:scale>
        <p:origin x="900" y="11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5FF35-2023-4BDF-BAA4-A65CC007C010}" type="datetimeFigureOut">
              <a:rPr lang="de-DE" smtClean="0"/>
              <a:t>22.04.2024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838E-35E1-4170-A6EB-AB122E1E78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5612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5FF35-2023-4BDF-BAA4-A65CC007C010}" type="datetimeFigureOut">
              <a:rPr lang="de-DE" smtClean="0"/>
              <a:t>22.04.2024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838E-35E1-4170-A6EB-AB122E1E78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311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5FF35-2023-4BDF-BAA4-A65CC007C010}" type="datetimeFigureOut">
              <a:rPr lang="de-DE" smtClean="0"/>
              <a:t>22.04.2024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838E-35E1-4170-A6EB-AB122E1E78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8739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5FF35-2023-4BDF-BAA4-A65CC007C010}" type="datetimeFigureOut">
              <a:rPr lang="de-DE" smtClean="0"/>
              <a:t>22.04.2024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838E-35E1-4170-A6EB-AB122E1E78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44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5FF35-2023-4BDF-BAA4-A65CC007C010}" type="datetimeFigureOut">
              <a:rPr lang="de-DE" smtClean="0"/>
              <a:t>22.04.2024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838E-35E1-4170-A6EB-AB122E1E78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5382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5FF35-2023-4BDF-BAA4-A65CC007C010}" type="datetimeFigureOut">
              <a:rPr lang="de-DE" smtClean="0"/>
              <a:t>22.04.2024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838E-35E1-4170-A6EB-AB122E1E78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5483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5FF35-2023-4BDF-BAA4-A65CC007C010}" type="datetimeFigureOut">
              <a:rPr lang="de-DE" smtClean="0"/>
              <a:t>22.04.2024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838E-35E1-4170-A6EB-AB122E1E78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9491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5FF35-2023-4BDF-BAA4-A65CC007C010}" type="datetimeFigureOut">
              <a:rPr lang="de-DE" smtClean="0"/>
              <a:t>22.04.2024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838E-35E1-4170-A6EB-AB122E1E78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0878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5FF35-2023-4BDF-BAA4-A65CC007C010}" type="datetimeFigureOut">
              <a:rPr lang="de-DE" smtClean="0"/>
              <a:t>22.04.2024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838E-35E1-4170-A6EB-AB122E1E78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853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5FF35-2023-4BDF-BAA4-A65CC007C010}" type="datetimeFigureOut">
              <a:rPr lang="de-DE" smtClean="0"/>
              <a:t>22.04.2024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838E-35E1-4170-A6EB-AB122E1E78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2960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5FF35-2023-4BDF-BAA4-A65CC007C010}" type="datetimeFigureOut">
              <a:rPr lang="de-DE" smtClean="0"/>
              <a:t>22.04.2024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D838E-35E1-4170-A6EB-AB122E1E78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9711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5FF35-2023-4BDF-BAA4-A65CC007C010}" type="datetimeFigureOut">
              <a:rPr lang="de-DE" smtClean="0"/>
              <a:t>22.04.2024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D838E-35E1-4170-A6EB-AB122E1E78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922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11" Type="http://schemas.openxmlformats.org/officeDocument/2006/relationships/image" Target="../media/image10.tiff"/><Relationship Id="rId5" Type="http://schemas.openxmlformats.org/officeDocument/2006/relationships/image" Target="../media/image4.tiff"/><Relationship Id="rId10" Type="http://schemas.openxmlformats.org/officeDocument/2006/relationships/image" Target="../media/image9.tiff"/><Relationship Id="rId4" Type="http://schemas.openxmlformats.org/officeDocument/2006/relationships/image" Target="../media/image3.tiff"/><Relationship Id="rId9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9"/>
          <a:stretch/>
        </p:blipFill>
        <p:spPr>
          <a:xfrm>
            <a:off x="164276" y="2184520"/>
            <a:ext cx="2276104" cy="158844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4"/>
          <a:stretch/>
        </p:blipFill>
        <p:spPr>
          <a:xfrm>
            <a:off x="164276" y="370564"/>
            <a:ext cx="2276104" cy="159007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08"/>
          <a:stretch/>
        </p:blipFill>
        <p:spPr>
          <a:xfrm>
            <a:off x="2557153" y="2184521"/>
            <a:ext cx="2276104" cy="1592563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4"/>
          <a:stretch/>
        </p:blipFill>
        <p:spPr>
          <a:xfrm>
            <a:off x="2557153" y="370564"/>
            <a:ext cx="2276104" cy="1590078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4"/>
          <a:stretch/>
        </p:blipFill>
        <p:spPr>
          <a:xfrm>
            <a:off x="4950030" y="370563"/>
            <a:ext cx="2276104" cy="1590078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9"/>
          <a:stretch/>
        </p:blipFill>
        <p:spPr>
          <a:xfrm>
            <a:off x="4940134" y="2184520"/>
            <a:ext cx="2276104" cy="158844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2"/>
          <a:stretch/>
        </p:blipFill>
        <p:spPr>
          <a:xfrm>
            <a:off x="7342907" y="363141"/>
            <a:ext cx="2286000" cy="159617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2"/>
          <a:stretch/>
        </p:blipFill>
        <p:spPr>
          <a:xfrm>
            <a:off x="7333011" y="2184520"/>
            <a:ext cx="2295896" cy="1603591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81"/>
          <a:stretch/>
        </p:blipFill>
        <p:spPr>
          <a:xfrm>
            <a:off x="9745680" y="359430"/>
            <a:ext cx="2295896" cy="160344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2"/>
          <a:stretch/>
        </p:blipFill>
        <p:spPr>
          <a:xfrm>
            <a:off x="9745680" y="2191942"/>
            <a:ext cx="2286000" cy="1596169"/>
          </a:xfrm>
          <a:prstGeom prst="rect">
            <a:avLst/>
          </a:prstGeom>
        </p:spPr>
      </p:pic>
      <p:sp>
        <p:nvSpPr>
          <p:cNvPr id="15" name="Rechteck 14"/>
          <p:cNvSpPr/>
          <p:nvPr/>
        </p:nvSpPr>
        <p:spPr>
          <a:xfrm>
            <a:off x="210050" y="1809937"/>
            <a:ext cx="724887" cy="710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feld 15"/>
          <p:cNvSpPr txBox="1"/>
          <p:nvPr/>
        </p:nvSpPr>
        <p:spPr>
          <a:xfrm>
            <a:off x="219677" y="1506916"/>
            <a:ext cx="7152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20 µm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06735" y="3646338"/>
            <a:ext cx="893763" cy="6908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/>
          <p:cNvSpPr txBox="1"/>
          <p:nvPr/>
        </p:nvSpPr>
        <p:spPr>
          <a:xfrm>
            <a:off x="265197" y="3330958"/>
            <a:ext cx="7152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</a:rPr>
              <a:t>1</a:t>
            </a:r>
            <a:r>
              <a:rPr lang="de-DE" sz="1600" dirty="0" smtClean="0">
                <a:solidFill>
                  <a:schemeClr val="bg1"/>
                </a:solidFill>
              </a:rPr>
              <a:t>0 µm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2656110" y="1829046"/>
            <a:ext cx="725676" cy="698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extfeld 19"/>
          <p:cNvSpPr txBox="1"/>
          <p:nvPr/>
        </p:nvSpPr>
        <p:spPr>
          <a:xfrm>
            <a:off x="2675888" y="1525423"/>
            <a:ext cx="7152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50 µm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2608064" y="3661932"/>
            <a:ext cx="893763" cy="6908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/>
          <p:cNvSpPr txBox="1"/>
          <p:nvPr/>
        </p:nvSpPr>
        <p:spPr>
          <a:xfrm>
            <a:off x="2666526" y="3346552"/>
            <a:ext cx="7152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20 µm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4989240" y="1845470"/>
            <a:ext cx="902196" cy="698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Textfeld 23"/>
          <p:cNvSpPr txBox="1"/>
          <p:nvPr/>
        </p:nvSpPr>
        <p:spPr>
          <a:xfrm>
            <a:off x="5018009" y="1547353"/>
            <a:ext cx="8194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100 µm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4989240" y="3657333"/>
            <a:ext cx="817947" cy="7368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feld 25"/>
          <p:cNvSpPr txBox="1"/>
          <p:nvPr/>
        </p:nvSpPr>
        <p:spPr>
          <a:xfrm>
            <a:off x="5040583" y="3346552"/>
            <a:ext cx="7152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30 µm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7435738" y="1845485"/>
            <a:ext cx="633792" cy="6984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Textfeld 27"/>
          <p:cNvSpPr txBox="1"/>
          <p:nvPr/>
        </p:nvSpPr>
        <p:spPr>
          <a:xfrm>
            <a:off x="7342907" y="1525423"/>
            <a:ext cx="8194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100 µm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7401732" y="3659632"/>
            <a:ext cx="805999" cy="6908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Textfeld 29"/>
          <p:cNvSpPr txBox="1"/>
          <p:nvPr/>
        </p:nvSpPr>
        <p:spPr>
          <a:xfrm>
            <a:off x="7447102" y="3355619"/>
            <a:ext cx="7152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30 µm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9797696" y="1845470"/>
            <a:ext cx="898752" cy="698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Textfeld 31"/>
          <p:cNvSpPr txBox="1"/>
          <p:nvPr/>
        </p:nvSpPr>
        <p:spPr>
          <a:xfrm>
            <a:off x="9873816" y="1543981"/>
            <a:ext cx="7152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20 µm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9828607" y="3653952"/>
            <a:ext cx="903541" cy="747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/>
        </p:nvSpPr>
        <p:spPr>
          <a:xfrm>
            <a:off x="9978011" y="3334328"/>
            <a:ext cx="6110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</a:rPr>
              <a:t>5 µm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71875" y="-29547"/>
            <a:ext cx="386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/>
              <a:t>a)</a:t>
            </a:r>
            <a:endParaRPr lang="de-DE" sz="2000" dirty="0"/>
          </a:p>
        </p:txBody>
      </p:sp>
      <p:sp>
        <p:nvSpPr>
          <p:cNvPr id="36" name="Textfeld 35"/>
          <p:cNvSpPr txBox="1"/>
          <p:nvPr/>
        </p:nvSpPr>
        <p:spPr>
          <a:xfrm>
            <a:off x="2473204" y="-29547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/>
              <a:t>b)</a:t>
            </a:r>
            <a:endParaRPr lang="de-DE" sz="2000" dirty="0"/>
          </a:p>
        </p:txBody>
      </p:sp>
      <p:sp>
        <p:nvSpPr>
          <p:cNvPr id="37" name="Textfeld 36"/>
          <p:cNvSpPr txBox="1"/>
          <p:nvPr/>
        </p:nvSpPr>
        <p:spPr>
          <a:xfrm>
            <a:off x="4908055" y="-40680"/>
            <a:ext cx="372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/>
              <a:t>c)</a:t>
            </a:r>
            <a:endParaRPr lang="de-DE" sz="2000" dirty="0"/>
          </a:p>
        </p:txBody>
      </p:sp>
      <p:sp>
        <p:nvSpPr>
          <p:cNvPr id="38" name="Textfeld 37"/>
          <p:cNvSpPr txBox="1"/>
          <p:nvPr/>
        </p:nvSpPr>
        <p:spPr>
          <a:xfrm>
            <a:off x="7260993" y="-40680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/>
              <a:t>d)</a:t>
            </a:r>
            <a:endParaRPr lang="de-DE" sz="2000" dirty="0"/>
          </a:p>
        </p:txBody>
      </p:sp>
      <p:sp>
        <p:nvSpPr>
          <p:cNvPr id="39" name="Textfeld 38"/>
          <p:cNvSpPr txBox="1"/>
          <p:nvPr/>
        </p:nvSpPr>
        <p:spPr>
          <a:xfrm>
            <a:off x="9690338" y="-40680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/>
              <a:t>e)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700398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Microsoft Office PowerPoint</Application>
  <PresentationFormat>Breitbild</PresentationFormat>
  <Paragraphs>15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TU Dresden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admin</dc:creator>
  <cp:lastModifiedBy>admin</cp:lastModifiedBy>
  <cp:revision>4</cp:revision>
  <dcterms:created xsi:type="dcterms:W3CDTF">2024-04-22T06:19:40Z</dcterms:created>
  <dcterms:modified xsi:type="dcterms:W3CDTF">2024-04-22T06:40:22Z</dcterms:modified>
</cp:coreProperties>
</file>